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670B-B8D0-4868-ADA7-20EAE9E912E0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6D4-719B-4B49-ACBA-91FD36556E0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670B-B8D0-4868-ADA7-20EAE9E912E0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6D4-719B-4B49-ACBA-91FD36556E0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670B-B8D0-4868-ADA7-20EAE9E912E0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6D4-719B-4B49-ACBA-91FD36556E0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670B-B8D0-4868-ADA7-20EAE9E912E0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6D4-719B-4B49-ACBA-91FD36556E0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670B-B8D0-4868-ADA7-20EAE9E912E0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6D4-719B-4B49-ACBA-91FD36556E0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670B-B8D0-4868-ADA7-20EAE9E912E0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6D4-719B-4B49-ACBA-91FD36556E0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670B-B8D0-4868-ADA7-20EAE9E912E0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6D4-719B-4B49-ACBA-91FD36556E0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670B-B8D0-4868-ADA7-20EAE9E912E0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6D4-719B-4B49-ACBA-91FD36556E0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670B-B8D0-4868-ADA7-20EAE9E912E0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6D4-719B-4B49-ACBA-91FD36556E0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670B-B8D0-4868-ADA7-20EAE9E912E0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6D4-719B-4B49-ACBA-91FD36556E0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670B-B8D0-4868-ADA7-20EAE9E912E0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6D4-719B-4B49-ACBA-91FD36556E0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7670B-B8D0-4868-ADA7-20EAE9E912E0}" type="datetimeFigureOut">
              <a:rPr lang="en-US" smtClean="0"/>
              <a:t>10/20/2019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1D6D4-719B-4B49-ACBA-91FD36556E0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2019-10-20T06:33:10Z</dcterms:created>
  <dcterms:modified xsi:type="dcterms:W3CDTF">2019-10-20T06:37:47Z</dcterms:modified>
</cp:coreProperties>
</file>